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80" r:id="rId4"/>
    <p:sldId id="284" r:id="rId5"/>
    <p:sldId id="262" r:id="rId6"/>
    <p:sldId id="263" r:id="rId7"/>
    <p:sldId id="264" r:id="rId8"/>
    <p:sldId id="265" r:id="rId9"/>
    <p:sldId id="281" r:id="rId10"/>
    <p:sldId id="266" r:id="rId11"/>
    <p:sldId id="282" r:id="rId12"/>
    <p:sldId id="267" r:id="rId13"/>
    <p:sldId id="272" r:id="rId14"/>
    <p:sldId id="268" r:id="rId15"/>
    <p:sldId id="28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8C8C"/>
    <a:srgbClr val="E04BEB"/>
    <a:srgbClr val="ED7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22F9-318A-C3A9-268C-CBE2CF90B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9911D-DBD0-0477-495A-79C36A7BC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7831E-739F-7DD9-EB21-3B913E85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0274-15D0-4E38-5260-6DC6E3F2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7F6EE-B3A2-0D51-D07C-0FBB92DD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7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752E-0C73-6C68-DB48-EC3C5CA0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F86AC-D91C-D57D-B6AE-063ED9C00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EEE8D-95A3-FB13-4695-BBA47E7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0FDCC-62E7-DB3E-6095-5B0A416D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40F27-F9FF-6C73-F1E2-8067AE7B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9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49908E-1CB3-280D-DE47-1DC3BBF59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EDDB3-171D-3C22-74C0-77FCC3266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4FD54-50A6-8333-0D48-D44C13E4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5603D-DB21-0D14-DCA2-9204FB2F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462F-809F-03EA-0D76-EADCDBB6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59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3942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8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230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22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65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51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9980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F173-90F6-4F8A-B7BF-326CEE9C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1CA38-1E57-4493-E519-FF1D0E7E0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9DF35-2CA9-3333-8691-737279FB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D4561-F251-A9A5-45A0-38D4D9C6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53616-D715-4DED-E618-F10321A1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43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75822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7695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448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821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479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5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8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26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28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5571-340C-CF41-3E71-6177BC55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AA198-D658-C259-5F50-9C765BF81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FBC8B-2DA3-80E2-9410-3763D616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8F87C-6671-6383-81CF-D2D31CB4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FDEA3-90C3-AAFD-3A73-5150B3D9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870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82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2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2939-CE2D-5227-2038-54E46AD6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B696-E8BA-A715-213A-3F93DFEDB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2F2B8-3B36-B984-0CDC-A6747F75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98ED3-1ABB-3EC2-A29B-9D202978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CE371-C640-C1DB-3221-A2B5F091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86A26-FBDC-D6A9-9623-9F3AAD96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4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430C-F044-4548-F9E5-ADDA3CBF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884C6-2B4C-63BC-EA33-05ECDE7A8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D5CED-A1C4-4E14-D818-207FCCB7B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87EFC-7956-C1DF-D0A0-A8168705F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73242-9524-E467-4366-B9D3DDBA22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87B2B-B17C-F842-950A-2F7B41D5D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DEEC5-7259-0203-E979-39F2C81A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335D76-55F3-BC87-BF48-555DDEF4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3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134A-37BB-3CFC-E8F5-0833FB54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F6CFF-B6CA-432F-2DA0-A8F4AFAD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D28D7-DDC1-C5E2-ACC8-26CC3606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57273-B0CF-50B0-703A-BCDB78DC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78359-5177-0839-0C30-BED8A2A7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3EF7A-7892-D368-CEBE-F6BAA7F2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4422A-C141-3B58-E022-DB77C694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7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F6A11-003D-A5E4-543C-36D488B8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28E00-AEBB-F539-21DD-847B7FCCC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F1037-35CE-72B1-6171-73BC075AA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71AD1-AD19-9A64-2EA0-1FF6686C8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CEDE1-5D7E-B6DC-CE2B-8F6B7951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B81A0-FDB2-4B33-3772-D5040642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2822-2F7A-2323-1057-F640C5D5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F8633-2E15-8B62-58E1-6B47F9EAE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D079C-318A-C386-903B-122E81EAE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3F634-35AC-F89D-44C2-E11C177D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CA861-F982-6619-E6C7-4E90C722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61ACF-9A43-1C6F-A8B3-2FFAC89F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6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BF163-E44D-EAD2-827A-CC44EA6E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A0A3F-E333-2AAC-5A51-3F16B7F86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08B8-BC35-55B2-C64B-3E5C36053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54BCA-2B71-4B59-ABA5-F96172132556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6ABF-11B4-C791-37A8-73D3A6A37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A0D7D-7B99-5E9E-0EF0-D083E3FD5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00088-1F69-42BE-B897-34305AAB0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7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F36F-4288-EBAC-6366-40318F16D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825" y="1122362"/>
            <a:ext cx="10697591" cy="4248627"/>
          </a:xfrm>
        </p:spPr>
        <p:txBody>
          <a:bodyPr>
            <a:normAutofit fontScale="90000"/>
          </a:bodyPr>
          <a:lstStyle/>
          <a:p>
            <a:r>
              <a:rPr lang="en-US" sz="16600" b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Balancing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70EFE-1848-29C4-777D-2B9FD942A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6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1659-5A4F-B361-C6F2-55D77D26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507" y="365125"/>
            <a:ext cx="10431261" cy="5787100"/>
          </a:xfrm>
        </p:spPr>
        <p:txBody>
          <a:bodyPr>
            <a:normAutofit/>
          </a:bodyPr>
          <a:lstStyle/>
          <a:p>
            <a:r>
              <a:rPr lang="en-US" sz="138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Failed Attempts </a:t>
            </a:r>
          </a:p>
        </p:txBody>
      </p:sp>
    </p:spTree>
    <p:extLst>
      <p:ext uri="{BB962C8B-B14F-4D97-AF65-F5344CB8AC3E}">
        <p14:creationId xmlns:p14="http://schemas.microsoft.com/office/powerpoint/2010/main" val="10929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054F-ACB8-DD8F-BEC9-5619EB24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2" y="365125"/>
            <a:ext cx="11247268" cy="1325563"/>
          </a:xfrm>
        </p:spPr>
        <p:txBody>
          <a:bodyPr>
            <a:normAutofit fontScale="90000"/>
          </a:bodyPr>
          <a:lstStyle/>
          <a:p>
            <a:r>
              <a:rPr lang="en-US" sz="73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Failed attempt at Dash</a:t>
            </a:r>
            <a:br>
              <a:rPr lang="en-US" sz="4400" dirty="0">
                <a:solidFill>
                  <a:srgbClr val="DE8C8C"/>
                </a:solidFill>
              </a:rPr>
            </a:br>
            <a:endParaRPr lang="en-US" dirty="0">
              <a:solidFill>
                <a:srgbClr val="DE8C8C"/>
              </a:solidFill>
            </a:endParaRPr>
          </a:p>
        </p:txBody>
      </p:sp>
      <p:pic>
        <p:nvPicPr>
          <p:cNvPr id="10" name="Content Placeholder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CA9BD3-02E7-861F-9383-D88AD731F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1" b="44125"/>
          <a:stretch/>
        </p:blipFill>
        <p:spPr>
          <a:xfrm>
            <a:off x="-471488" y="5949354"/>
            <a:ext cx="2619375" cy="108704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A1819-75FA-A232-B993-E078AC8A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81757"/>
            <a:ext cx="37338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F9F5E-BCC0-E624-92D3-C6EFEF602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693" y="1753394"/>
            <a:ext cx="10334650" cy="462475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270D4-197E-7B69-765F-E9F719AF1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134" y="1688393"/>
            <a:ext cx="2413563" cy="387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7B0E8-C086-CDD3-9902-A7C911E28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910" y="3048000"/>
            <a:ext cx="2434324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3342A-6E97-09D6-88DE-B76531FAA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342" y="6069329"/>
            <a:ext cx="3524742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5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0EB7-28C2-58EB-2130-070F8B4F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08" y="150920"/>
            <a:ext cx="11213792" cy="2210539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hash load balancing</a:t>
            </a:r>
            <a:br>
              <a:rPr lang="en-US" sz="66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6672843-BA2D-6F3D-520A-0134AAED0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871" y="0"/>
            <a:ext cx="2835121" cy="2641817"/>
          </a:xfrm>
          <a:prstGeom prst="rect">
            <a:avLst/>
          </a:prstGeom>
        </p:spPr>
      </p:pic>
      <p:pic>
        <p:nvPicPr>
          <p:cNvPr id="1026" name="Picture 2" descr="What is Load Balancing? How does it work?">
            <a:extLst>
              <a:ext uri="{FF2B5EF4-FFF2-40B4-BE49-F238E27FC236}">
                <a16:creationId xmlns:a16="http://schemas.microsoft.com/office/drawing/2014/main" id="{F788FE02-83E1-ACA4-D272-877912222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42" y="2858756"/>
            <a:ext cx="74866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dog sitt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F18692DC-EAF1-674F-ED2E-FAC278B16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1"/>
            <a:ext cx="3399366" cy="2095500"/>
          </a:xfrm>
        </p:spPr>
      </p:pic>
    </p:spTree>
    <p:extLst>
      <p:ext uri="{BB962C8B-B14F-4D97-AF65-F5344CB8AC3E}">
        <p14:creationId xmlns:p14="http://schemas.microsoft.com/office/powerpoint/2010/main" val="349211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6AF3-1BCB-DB52-546F-35A8FD61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639A99BD-8CB2-5CCB-A512-70DEC7DE3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7" y="155568"/>
            <a:ext cx="4929788" cy="3697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3B5E3-5120-A0BD-AA27-A201CE84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78" y="36831"/>
            <a:ext cx="4929787" cy="5565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FC614-97C4-1B0A-0C10-3725E5A68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436" y="2267311"/>
            <a:ext cx="4853564" cy="4553858"/>
          </a:xfrm>
          <a:prstGeom prst="rect">
            <a:avLst/>
          </a:prstGeom>
        </p:spPr>
      </p:pic>
      <p:pic>
        <p:nvPicPr>
          <p:cNvPr id="14" name="Content Placeholder 13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7C860E63-B81D-E81E-20A2-11A344575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6" y="4825593"/>
            <a:ext cx="3007033" cy="1995576"/>
          </a:xfrm>
        </p:spPr>
      </p:pic>
    </p:spTree>
    <p:extLst>
      <p:ext uri="{BB962C8B-B14F-4D97-AF65-F5344CB8AC3E}">
        <p14:creationId xmlns:p14="http://schemas.microsoft.com/office/powerpoint/2010/main" val="324649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2B9C-76FC-DD9A-0371-2DED0531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350" y="365125"/>
            <a:ext cx="9315450" cy="2139950"/>
          </a:xfrm>
        </p:spPr>
        <p:txBody>
          <a:bodyPr>
            <a:normAutofit/>
          </a:bodyPr>
          <a:lstStyle/>
          <a:p>
            <a:r>
              <a:rPr lang="en-US" sz="115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  </a:t>
            </a:r>
          </a:p>
        </p:txBody>
      </p:sp>
      <p:pic>
        <p:nvPicPr>
          <p:cNvPr id="6" name="Content Placeholder 5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99ED2F5B-5496-7015-7B0F-8F814F6A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66" y="3036224"/>
            <a:ext cx="3638551" cy="3638551"/>
          </a:xfrm>
        </p:spPr>
      </p:pic>
      <p:pic>
        <p:nvPicPr>
          <p:cNvPr id="10" name="Picture 9" descr="A cat sitt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5778351E-A1AE-1E23-DD05-E587A7F7E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1" y="3219451"/>
            <a:ext cx="3638550" cy="3638550"/>
          </a:xfrm>
          <a:prstGeom prst="rect">
            <a:avLst/>
          </a:prstGeom>
        </p:spPr>
      </p:pic>
      <p:pic>
        <p:nvPicPr>
          <p:cNvPr id="4" name="Picture 3" descr="A person with her eyes closed&#10;&#10;Description automatically generated with low confidence">
            <a:extLst>
              <a:ext uri="{FF2B5EF4-FFF2-40B4-BE49-F238E27FC236}">
                <a16:creationId xmlns:a16="http://schemas.microsoft.com/office/drawing/2014/main" id="{17A72129-4381-85A8-FC54-BD516AB26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2" y="2738438"/>
            <a:ext cx="32289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4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3282-0ABB-97F0-68B3-6403578D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ape&#10;&#10;Description automatically generated with low confidence">
            <a:extLst>
              <a:ext uri="{FF2B5EF4-FFF2-40B4-BE49-F238E27FC236}">
                <a16:creationId xmlns:a16="http://schemas.microsoft.com/office/drawing/2014/main" id="{D9A599C5-0C9A-90BD-F12C-A0F82878A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70" y="-1"/>
            <a:ext cx="7369755" cy="7369755"/>
          </a:xfrm>
        </p:spPr>
      </p:pic>
    </p:spTree>
    <p:extLst>
      <p:ext uri="{BB962C8B-B14F-4D97-AF65-F5344CB8AC3E}">
        <p14:creationId xmlns:p14="http://schemas.microsoft.com/office/powerpoint/2010/main" val="417991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Balancing Methods                         3  ​</a:t>
            </a:r>
          </a:p>
          <a:p>
            <a:r>
              <a:rPr lang="en-US" dirty="0"/>
              <a:t>Python Libraries                                       8</a:t>
            </a:r>
          </a:p>
          <a:p>
            <a:r>
              <a:rPr lang="en-US" dirty="0"/>
              <a:t>​Our Fails                                                   10</a:t>
            </a:r>
          </a:p>
          <a:p>
            <a:r>
              <a:rPr lang="en-US" dirty="0"/>
              <a:t>​Summary​                                                  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29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F36F-4288-EBAC-6366-40318F16D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075" y="342901"/>
            <a:ext cx="11163299" cy="4914900"/>
          </a:xfrm>
        </p:spPr>
        <p:txBody>
          <a:bodyPr>
            <a:normAutofit fontScale="90000"/>
          </a:bodyPr>
          <a:lstStyle/>
          <a:p>
            <a:r>
              <a:rPr lang="en-US" sz="14900" b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Balancing Methods</a:t>
            </a:r>
          </a:p>
        </p:txBody>
      </p:sp>
    </p:spTree>
    <p:extLst>
      <p:ext uri="{BB962C8B-B14F-4D97-AF65-F5344CB8AC3E}">
        <p14:creationId xmlns:p14="http://schemas.microsoft.com/office/powerpoint/2010/main" val="24467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B931-D4A5-ABEA-3954-C51C8C26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920875"/>
          </a:xfrm>
        </p:spPr>
        <p:txBody>
          <a:bodyPr>
            <a:normAutofit/>
          </a:bodyPr>
          <a:lstStyle/>
          <a:p>
            <a:r>
              <a:rPr lang="en-US" sz="96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Round Robin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736B1-4A31-5725-BD2F-F90743B8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8920"/>
            <a:ext cx="8091168" cy="118093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70B264-F24C-BA4A-FD23-387EEE6F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5" y="2991140"/>
            <a:ext cx="4268612" cy="3866860"/>
          </a:xfrm>
        </p:spPr>
      </p:pic>
    </p:spTree>
    <p:extLst>
      <p:ext uri="{BB962C8B-B14F-4D97-AF65-F5344CB8AC3E}">
        <p14:creationId xmlns:p14="http://schemas.microsoft.com/office/powerpoint/2010/main" val="129841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9459-6093-BBFE-5FF1-4A81AAA6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514" cy="2174875"/>
          </a:xfrm>
        </p:spPr>
        <p:txBody>
          <a:bodyPr>
            <a:normAutofit/>
          </a:bodyPr>
          <a:lstStyle/>
          <a:p>
            <a:r>
              <a:rPr lang="en-US" sz="96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Connection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7A664-2047-70B4-6B53-E7935593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492" y="2655809"/>
            <a:ext cx="7859222" cy="1124107"/>
          </a:xfrm>
          <a:prstGeom prst="rect">
            <a:avLst/>
          </a:prstGeom>
        </p:spPr>
      </p:pic>
      <p:pic>
        <p:nvPicPr>
          <p:cNvPr id="8" name="Content Placeholder 7" descr="A picture containing several&#10;&#10;Description automatically generated">
            <a:extLst>
              <a:ext uri="{FF2B5EF4-FFF2-40B4-BE49-F238E27FC236}">
                <a16:creationId xmlns:a16="http://schemas.microsoft.com/office/drawing/2014/main" id="{DD029A3F-104C-C84B-0EBC-C982CE78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5725"/>
            <a:ext cx="5267325" cy="2962275"/>
          </a:xfrm>
        </p:spPr>
      </p:pic>
    </p:spTree>
    <p:extLst>
      <p:ext uri="{BB962C8B-B14F-4D97-AF65-F5344CB8AC3E}">
        <p14:creationId xmlns:p14="http://schemas.microsoft.com/office/powerpoint/2010/main" val="318522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43D2-11E5-81CE-8E69-70AD9145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Method</a:t>
            </a:r>
          </a:p>
        </p:txBody>
      </p:sp>
      <p:pic>
        <p:nvPicPr>
          <p:cNvPr id="5" name="Content Placeholder 4" descr="A picture containing remote, control, hand&#10;&#10;Description automatically generated">
            <a:extLst>
              <a:ext uri="{FF2B5EF4-FFF2-40B4-BE49-F238E27FC236}">
                <a16:creationId xmlns:a16="http://schemas.microsoft.com/office/drawing/2014/main" id="{CC276A0D-88CA-C325-811A-DF466A09E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862647"/>
            <a:ext cx="3505200" cy="29953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ECC40-1C88-08A9-5E95-6696416C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7" y="3556495"/>
            <a:ext cx="1612425" cy="466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583286-C7CC-7A94-83C2-F382D02A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57" y="4023249"/>
            <a:ext cx="586073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1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7585-5265-7336-8D1B-A89402EA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2127" cy="2294948"/>
          </a:xfrm>
        </p:spPr>
        <p:txBody>
          <a:bodyPr>
            <a:normAutofit/>
          </a:bodyPr>
          <a:lstStyle/>
          <a:p>
            <a:r>
              <a:rPr lang="en-US" sz="96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Time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F667D-04E6-3F33-9EC0-1852D88BD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363" y="0"/>
            <a:ext cx="1666875" cy="166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481B1-666A-4A94-CD06-FC3FFA1D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170" y="2716790"/>
            <a:ext cx="6506068" cy="3296876"/>
          </a:xfrm>
          <a:prstGeom prst="rect">
            <a:avLst/>
          </a:prstGeom>
        </p:spPr>
      </p:pic>
      <p:pic>
        <p:nvPicPr>
          <p:cNvPr id="11" name="Picture 10" descr="A toy figure holding a stop sign&#10;&#10;Description automatically generated with medium confidence">
            <a:extLst>
              <a:ext uri="{FF2B5EF4-FFF2-40B4-BE49-F238E27FC236}">
                <a16:creationId xmlns:a16="http://schemas.microsoft.com/office/drawing/2014/main" id="{E064CE38-FCD9-F450-F74B-97B2FDBD1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19324"/>
            <a:ext cx="46386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DF38-6194-080C-BD42-8DC41FB9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4250"/>
          </a:xfrm>
        </p:spPr>
        <p:txBody>
          <a:bodyPr>
            <a:normAutofit/>
          </a:bodyPr>
          <a:lstStyle/>
          <a:p>
            <a:r>
              <a:rPr lang="en-US" sz="11500" b="1" i="1" dirty="0">
                <a:solidFill>
                  <a:srgbClr val="DE8C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Python Libraries Used in the Project</a:t>
            </a:r>
            <a:endParaRPr lang="en-US" sz="11500" dirty="0">
              <a:solidFill>
                <a:srgbClr val="DE8C8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89E4-9A0C-DFA7-D268-5F00F81C1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6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5DA1E-5FD1-2846-BB10-ECE67061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61" y="942976"/>
            <a:ext cx="11549849" cy="449580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accent3">
                    <a:lumMod val="50000"/>
                  </a:schemeClr>
                </a:solidFill>
                <a:effectLst/>
                <a:latin typeface="Söhne"/>
              </a:rPr>
              <a:t>Socket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accent3">
                    <a:lumMod val="50000"/>
                  </a:schemeClr>
                </a:solidFill>
                <a:effectLst/>
                <a:latin typeface="Söhne"/>
              </a:rPr>
              <a:t>threading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accent3">
                    <a:lumMod val="50000"/>
                  </a:schemeClr>
                </a:solidFill>
                <a:effectLst/>
                <a:latin typeface="Söhne"/>
              </a:rPr>
              <a:t>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accent3">
                    <a:lumMod val="50000"/>
                  </a:schemeClr>
                </a:solidFill>
                <a:effectLst/>
                <a:latin typeface="Söhne"/>
              </a:rPr>
              <a:t>random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 err="1">
                <a:solidFill>
                  <a:schemeClr val="accent3">
                    <a:lumMod val="50000"/>
                  </a:schemeClr>
                </a:solidFill>
                <a:effectLst/>
                <a:latin typeface="Söhne"/>
              </a:rPr>
              <a:t>tkinter</a:t>
            </a:r>
            <a:endParaRPr lang="en-US" sz="4000" b="0" i="0" dirty="0">
              <a:solidFill>
                <a:schemeClr val="accent3">
                  <a:lumMod val="50000"/>
                </a:schemeClr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accent3">
                    <a:lumMod val="50000"/>
                  </a:schemeClr>
                </a:solidFill>
                <a:effectLst/>
                <a:latin typeface="Söhne"/>
              </a:rPr>
              <a:t>Matplotlib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600" b="0" i="0" dirty="0">
              <a:solidFill>
                <a:schemeClr val="accent3">
                  <a:lumMod val="50000"/>
                </a:schemeClr>
              </a:solidFill>
              <a:effectLst/>
              <a:latin typeface="Söhne"/>
            </a:endParaRPr>
          </a:p>
        </p:txBody>
      </p:sp>
      <p:pic>
        <p:nvPicPr>
          <p:cNvPr id="1026" name="Picture 2" descr="Python programming - Imgflip">
            <a:extLst>
              <a:ext uri="{FF2B5EF4-FFF2-40B4-BE49-F238E27FC236}">
                <a16:creationId xmlns:a16="http://schemas.microsoft.com/office/drawing/2014/main" id="{9C74AB87-80FF-4665-8D37-227FF7BA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56" y="3190876"/>
            <a:ext cx="3533313" cy="35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223D1-88B7-9A24-D439-A2FCF5377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175" y="0"/>
            <a:ext cx="3032358" cy="33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1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60</Words>
  <Application>Microsoft Office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Sabon Next LT</vt:lpstr>
      <vt:lpstr>Söhne</vt:lpstr>
      <vt:lpstr>Office Theme</vt:lpstr>
      <vt:lpstr>1_Office Theme</vt:lpstr>
      <vt:lpstr>Load Balancing</vt:lpstr>
      <vt:lpstr>AGENDA</vt:lpstr>
      <vt:lpstr>Load Balancing Methods</vt:lpstr>
      <vt:lpstr>Round Robin Method</vt:lpstr>
      <vt:lpstr>Least Connection</vt:lpstr>
      <vt:lpstr>Random Method</vt:lpstr>
      <vt:lpstr>Least Time Method</vt:lpstr>
      <vt:lpstr>Python Libraries Used in the Project</vt:lpstr>
      <vt:lpstr>PowerPoint Presentation</vt:lpstr>
      <vt:lpstr>Our Failed Attempts </vt:lpstr>
      <vt:lpstr>Failed attempt at Dash </vt:lpstr>
      <vt:lpstr>IP hash load balancing  Method </vt:lpstr>
      <vt:lpstr>PowerPoint Presentation</vt:lpstr>
      <vt:lpstr>Conclusion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marielouise hanna</dc:creator>
  <cp:lastModifiedBy>marielouise hanna</cp:lastModifiedBy>
  <cp:revision>29</cp:revision>
  <dcterms:created xsi:type="dcterms:W3CDTF">2023-04-25T11:43:39Z</dcterms:created>
  <dcterms:modified xsi:type="dcterms:W3CDTF">2023-05-01T18:01:14Z</dcterms:modified>
</cp:coreProperties>
</file>